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s-ES_tradnl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B7759"/>
    <a:srgbClr val="FF505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Objects="1">
      <p:cViewPr varScale="1">
        <p:scale>
          <a:sx n="100" d="100"/>
          <a:sy n="100" d="100"/>
        </p:scale>
        <p:origin x="-25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4A892-6FF1-7B48-BEC4-95DEB4E9D26A}" type="datetimeFigureOut">
              <a:rPr lang="es-ES_tradnl" smtClean="0"/>
              <a:pPr/>
              <a:t>21/11/2014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3F0F2-55A8-9545-846A-2619470A583D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4A892-6FF1-7B48-BEC4-95DEB4E9D26A}" type="datetimeFigureOut">
              <a:rPr lang="es-ES_tradnl" smtClean="0"/>
              <a:pPr/>
              <a:t>21/11/2014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3F0F2-55A8-9545-846A-2619470A583D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4A892-6FF1-7B48-BEC4-95DEB4E9D26A}" type="datetimeFigureOut">
              <a:rPr lang="es-ES_tradnl" smtClean="0"/>
              <a:pPr/>
              <a:t>21/11/2014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3F0F2-55A8-9545-846A-2619470A583D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4A892-6FF1-7B48-BEC4-95DEB4E9D26A}" type="datetimeFigureOut">
              <a:rPr lang="es-ES_tradnl" smtClean="0"/>
              <a:pPr/>
              <a:t>21/11/2014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3F0F2-55A8-9545-846A-2619470A583D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4A892-6FF1-7B48-BEC4-95DEB4E9D26A}" type="datetimeFigureOut">
              <a:rPr lang="es-ES_tradnl" smtClean="0"/>
              <a:pPr/>
              <a:t>21/11/2014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3F0F2-55A8-9545-846A-2619470A583D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4A892-6FF1-7B48-BEC4-95DEB4E9D26A}" type="datetimeFigureOut">
              <a:rPr lang="es-ES_tradnl" smtClean="0"/>
              <a:pPr/>
              <a:t>21/11/2014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3F0F2-55A8-9545-846A-2619470A583D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4A892-6FF1-7B48-BEC4-95DEB4E9D26A}" type="datetimeFigureOut">
              <a:rPr lang="es-ES_tradnl" smtClean="0"/>
              <a:pPr/>
              <a:t>21/11/2014</a:t>
            </a:fld>
            <a:endParaRPr lang="es-ES_tradnl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3F0F2-55A8-9545-846A-2619470A583D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4A892-6FF1-7B48-BEC4-95DEB4E9D26A}" type="datetimeFigureOut">
              <a:rPr lang="es-ES_tradnl" smtClean="0"/>
              <a:pPr/>
              <a:t>21/11/2014</a:t>
            </a:fld>
            <a:endParaRPr lang="es-ES_tradnl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3F0F2-55A8-9545-846A-2619470A583D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4A892-6FF1-7B48-BEC4-95DEB4E9D26A}" type="datetimeFigureOut">
              <a:rPr lang="es-ES_tradnl" smtClean="0"/>
              <a:pPr/>
              <a:t>21/11/2014</a:t>
            </a:fld>
            <a:endParaRPr lang="es-ES_tradnl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3F0F2-55A8-9545-846A-2619470A583D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4A892-6FF1-7B48-BEC4-95DEB4E9D26A}" type="datetimeFigureOut">
              <a:rPr lang="es-ES_tradnl" smtClean="0"/>
              <a:pPr/>
              <a:t>21/11/2014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3F0F2-55A8-9545-846A-2619470A583D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_tradn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4A892-6FF1-7B48-BEC4-95DEB4E9D26A}" type="datetimeFigureOut">
              <a:rPr lang="es-ES_tradnl" smtClean="0"/>
              <a:pPr/>
              <a:t>21/11/2014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3F0F2-55A8-9545-846A-2619470A583D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14A892-6FF1-7B48-BEC4-95DEB4E9D26A}" type="datetimeFigureOut">
              <a:rPr lang="es-ES_tradnl" smtClean="0"/>
              <a:pPr/>
              <a:t>21/11/2014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53F0F2-55A8-9545-846A-2619470A583D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983719" y="484187"/>
            <a:ext cx="3733800" cy="2106613"/>
          </a:xfrm>
        </p:spPr>
        <p:txBody>
          <a:bodyPr>
            <a:normAutofit/>
          </a:bodyPr>
          <a:lstStyle/>
          <a:p>
            <a:r>
              <a:rPr lang="es-ES_tradnl" b="1" i="1" dirty="0" smtClean="0">
                <a:solidFill>
                  <a:srgbClr val="FF0000"/>
                </a:solidFill>
                <a:latin typeface="Curlz MT"/>
              </a:rPr>
              <a:t>¡Felices fiestas </a:t>
            </a:r>
            <a:r>
              <a:rPr lang="es-ES_tradnl" b="1" i="1" dirty="0" err="1" smtClean="0">
                <a:solidFill>
                  <a:srgbClr val="FF0000"/>
                </a:solidFill>
                <a:latin typeface="Curlz MT"/>
              </a:rPr>
              <a:t>decembrinas</a:t>
            </a:r>
            <a:r>
              <a:rPr lang="es-ES_tradnl" b="1" i="1" dirty="0" smtClean="0">
                <a:solidFill>
                  <a:srgbClr val="FF0000"/>
                </a:solidFill>
                <a:latin typeface="Curlz MT"/>
              </a:rPr>
              <a:t>!</a:t>
            </a:r>
            <a:endParaRPr lang="es-ES_tradnl" b="1" i="1" dirty="0">
              <a:solidFill>
                <a:srgbClr val="FF0000"/>
              </a:solidFill>
              <a:latin typeface="Curlz MT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5286380" y="2071678"/>
            <a:ext cx="3307319" cy="2643206"/>
          </a:xfrm>
        </p:spPr>
        <p:txBody>
          <a:bodyPr>
            <a:normAutofit fontScale="77500" lnSpcReduction="20000"/>
          </a:bodyPr>
          <a:lstStyle/>
          <a:p>
            <a:endParaRPr lang="es-AR" dirty="0" smtClean="0"/>
          </a:p>
          <a:p>
            <a:r>
              <a:rPr lang="es-AR" dirty="0" smtClean="0"/>
              <a:t> </a:t>
            </a:r>
            <a:r>
              <a:rPr lang="es-ES_tradnl" sz="2900" b="1" dirty="0" smtClean="0">
                <a:solidFill>
                  <a:srgbClr val="008000"/>
                </a:solidFill>
                <a:latin typeface="Apple Chancery"/>
              </a:rPr>
              <a:t>Esperamos que   el año próximo sigamos construyendo nuestro Plan Lector.</a:t>
            </a:r>
          </a:p>
          <a:p>
            <a:endParaRPr lang="es-ES_tradnl" sz="2900" b="1" dirty="0" smtClean="0">
              <a:solidFill>
                <a:srgbClr val="008000"/>
              </a:solidFill>
              <a:latin typeface="Apple Chancery"/>
            </a:endParaRPr>
          </a:p>
          <a:p>
            <a:r>
              <a:rPr lang="es-ES_tradnl" sz="2300" b="1" dirty="0" smtClean="0">
                <a:solidFill>
                  <a:srgbClr val="008000"/>
                </a:solidFill>
                <a:latin typeface="Apple Chancery"/>
              </a:rPr>
              <a:t>Una feliz </a:t>
            </a:r>
            <a:r>
              <a:rPr lang="es-ES_tradnl" sz="2300" b="1" dirty="0" smtClean="0">
                <a:solidFill>
                  <a:srgbClr val="008000"/>
                </a:solidFill>
                <a:latin typeface="Apple Chancery"/>
              </a:rPr>
              <a:t>navidad y </a:t>
            </a:r>
            <a:r>
              <a:rPr lang="es-ES_tradnl" sz="2300" b="1" dirty="0" smtClean="0">
                <a:solidFill>
                  <a:srgbClr val="008000"/>
                </a:solidFill>
                <a:latin typeface="Apple Chancery"/>
              </a:rPr>
              <a:t>un venturoso </a:t>
            </a:r>
            <a:r>
              <a:rPr lang="es-ES_tradnl" sz="2300" b="1" dirty="0" smtClean="0">
                <a:solidFill>
                  <a:srgbClr val="008000"/>
                </a:solidFill>
                <a:latin typeface="Apple Chancery"/>
              </a:rPr>
              <a:t>año </a:t>
            </a:r>
            <a:r>
              <a:rPr lang="es-ES_tradnl" sz="2300" b="1" dirty="0" smtClean="0">
                <a:solidFill>
                  <a:srgbClr val="008000"/>
                </a:solidFill>
                <a:latin typeface="Apple Chancery"/>
              </a:rPr>
              <a:t>2015</a:t>
            </a:r>
            <a:endParaRPr lang="es-ES_tradnl" sz="2300" dirty="0"/>
          </a:p>
          <a:p>
            <a:endParaRPr lang="es-ES_tradnl" sz="4200" dirty="0"/>
          </a:p>
        </p:txBody>
      </p:sp>
      <p:pic>
        <p:nvPicPr>
          <p:cNvPr id="4" name="Imagen 3" descr="cuadernos-poesi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495800" cy="6858000"/>
          </a:xfrm>
          <a:prstGeom prst="rect">
            <a:avLst/>
          </a:prstGeom>
        </p:spPr>
      </p:pic>
      <p:sp>
        <p:nvSpPr>
          <p:cNvPr id="6" name="5 CuadroTexto"/>
          <p:cNvSpPr txBox="1"/>
          <p:nvPr/>
        </p:nvSpPr>
        <p:spPr>
          <a:xfrm>
            <a:off x="5822164" y="4887408"/>
            <a:ext cx="316726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endParaRPr lang="es-ES" sz="1600" b="1" dirty="0" smtClean="0">
              <a:solidFill>
                <a:srgbClr val="FF0000"/>
              </a:solidFill>
              <a:latin typeface="Papyrus" pitchFamily="66" charset="0"/>
            </a:endParaRPr>
          </a:p>
          <a:p>
            <a:pPr lvl="0" algn="just"/>
            <a:r>
              <a:rPr lang="es-ES" sz="1600" b="1" dirty="0" smtClean="0">
                <a:solidFill>
                  <a:srgbClr val="FF0000"/>
                </a:solidFill>
                <a:latin typeface="Papyrus" pitchFamily="66" charset="0"/>
              </a:rPr>
              <a:t>Leer En-seña: </a:t>
            </a:r>
            <a:r>
              <a:rPr lang="es-ES" sz="1600" b="1" dirty="0" smtClean="0">
                <a:solidFill>
                  <a:srgbClr val="5B7759"/>
                </a:solidFill>
                <a:latin typeface="Papyrus" pitchFamily="66" charset="0"/>
              </a:rPr>
              <a:t>animación a la lectura para el Fortalecimiento de las competencias ciudadanas en la diversidad</a:t>
            </a:r>
            <a:r>
              <a:rPr lang="es-ES" sz="1600" b="1" dirty="0" smtClean="0">
                <a:solidFill>
                  <a:srgbClr val="5B7759"/>
                </a:solidFill>
              </a:rPr>
              <a:t>.</a:t>
            </a:r>
          </a:p>
          <a:p>
            <a:pPr lvl="0" algn="just"/>
            <a:r>
              <a:rPr lang="es-ES" sz="1200" b="1" dirty="0" smtClean="0">
                <a:solidFill>
                  <a:srgbClr val="5B7759"/>
                </a:solidFill>
                <a:latin typeface="Papyrus" pitchFamily="66" charset="0"/>
              </a:rPr>
              <a:t>I.E. FLHB.</a:t>
            </a:r>
          </a:p>
          <a:p>
            <a:pPr lvl="0" algn="just"/>
            <a:r>
              <a:rPr lang="es-ES" sz="1200" b="1" dirty="0" smtClean="0">
                <a:solidFill>
                  <a:srgbClr val="5B7759"/>
                </a:solidFill>
                <a:latin typeface="Papyrus" pitchFamily="66" charset="0"/>
              </a:rPr>
              <a:t>Noviembre de 2014</a:t>
            </a:r>
            <a:endParaRPr lang="es-AR" sz="1200" b="1" dirty="0" smtClean="0">
              <a:solidFill>
                <a:srgbClr val="5B7759"/>
              </a:solidFill>
              <a:latin typeface="Papyrus" pitchFamily="66" charset="0"/>
            </a:endParaRPr>
          </a:p>
        </p:txBody>
      </p:sp>
      <p:pic>
        <p:nvPicPr>
          <p:cNvPr id="7" name="17 Imagen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5" y="5224074"/>
            <a:ext cx="1107289" cy="1171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50</Words>
  <Application>Microsoft Macintosh PowerPoint</Application>
  <PresentationFormat>Presentación en pantalla (4:3)</PresentationFormat>
  <Paragraphs>9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¡Felices fiestas decembrinas!</vt:lpstr>
    </vt:vector>
  </TitlesOfParts>
  <Company>Univalle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¡Felices fiestas decembrinas!</dc:title>
  <dc:creator>Gloria Rincon Bonilla</dc:creator>
  <cp:lastModifiedBy>Colossus User</cp:lastModifiedBy>
  <cp:revision>7</cp:revision>
  <dcterms:created xsi:type="dcterms:W3CDTF">2013-12-10T20:27:47Z</dcterms:created>
  <dcterms:modified xsi:type="dcterms:W3CDTF">2014-11-21T20:04:47Z</dcterms:modified>
</cp:coreProperties>
</file>